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6DF40-8502-DC25-2E2D-09C2B77A06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9BB1E6-FDE7-A6DF-7132-3D2CC63895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45075C-3FE5-3F14-CDF2-3803DB791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EB7BB-518E-AB9F-8E13-98370CB46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B3410-3A08-80D7-B36B-875AEDF29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5527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FEC53-048F-0C58-76BC-6BF3268B9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BC4812-03E9-BE92-20A6-53CF4115F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319ED-D365-FE6D-A084-F0FC3FB04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77C93-7FF5-C05C-A08A-43162C4E7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A5E36-780D-1418-42B0-F5585B78D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7841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F0DB4-7354-D4BC-1236-28ED0EE2F2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C613E0-D6E0-279E-DAA8-954E2087ED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FAC96-876B-BC46-FB1F-859F31AE0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539307-39E0-157F-6FDF-E915FCC6F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72FCF-5920-E75A-9E84-4CF874D55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47889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C2F1B-D223-5EA1-10BA-FA70706D3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B9822-5338-E24A-15D3-74DCB5B55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A42F12-930E-AE2A-855A-A3D0D6FFE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CFA63-D411-A8DE-B2FF-1C0165495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C1625E-0DF8-A412-2F9D-3531A1E77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7625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72D66-C62D-3533-7D02-53CBD8246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CC87AC-368C-9265-9458-B341C803B6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767FA-E35D-F999-A7CF-DE4A5559A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3998C6-51E9-62BA-525A-F249F588E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5954B-FD06-8F45-F4A8-CA1DE5F0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9915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9A9BE-927D-90BF-E3F1-C26A39F1E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AC189-C892-43F1-C9CA-B1C4556FA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0335D-5FC2-02DE-943F-02E6389E5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F257B0-6A5D-EE81-DF28-D6E825C2E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3D8102-3711-02EC-865E-91C6A2651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B88807-2507-EE78-5918-43D2CFD46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587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12620-CA9E-7BE4-70E3-E0D9968D5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08367E-8E27-0A5A-3B5E-BA09FBEEE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8AC08-F190-CA4A-0F45-D4C9B6F075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275BDC-D723-D278-05FB-9F7F14EF2D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C83301-B363-BDCD-B674-D1289DE5F7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3C9F78-EF4C-B312-E35D-AA9D4D03A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5AAA3B-8E68-98E6-0495-C0E4EBED9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A667B3-317E-9045-458E-EF96E42F5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2316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725D0-5536-E2C2-52EA-C1E9A05F2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CB10A8-79D2-931F-5B1F-A3FD5E300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F8A5A8-D136-66D7-8BBF-D4A898ADF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15D918-5FA9-0802-A0CE-19791FD66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296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166FBD-4C07-A642-9840-7B09BF17D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3DEF1B-8CD0-EBBF-4293-14E559A30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EAA8D-5AFB-2F75-9C9A-521C0495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68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FA5E3-CBA1-173C-0AF3-052A3544C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78AAC-8BD0-674B-B484-978325A23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16FCA-20D1-A1C1-FCA9-7FD1EB139D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BA0C8-E4D7-E543-388E-B7C0FAC89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3C8D6B-E7DD-C51C-0B3E-AAA6C1950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803ACF-602E-3AF0-A8C7-AAAA711A6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34347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8B769-D7C7-75F1-37D9-6B8126DA7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9956F6-8C83-13E8-6D7E-1C1E97329A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1207F3-3970-26D2-F7B8-B2D26844E7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55500-D49D-83A2-C489-958F1E186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6B80E1-1277-A693-8B35-186D992BB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3D99A3-6945-CA0E-FB0F-BC7AF25D2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9399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CFA27C-593A-8617-B652-C53EC26C44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E6E3E9-D6B8-D70B-8353-83808D7EC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053D9-3B1D-FCDE-4DCB-922EAB3D6C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4F65AA-8E2D-4487-85CC-C32ECB353E3A}" type="datetimeFigureOut">
              <a:rPr lang="en-IN" smtClean="0"/>
              <a:t>13-01-2024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63BAD-70C7-BE3D-98C1-7B4E6A7E93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F7F9E-27E7-99B4-0BBC-4F6736E0F2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DBD21E-3A9A-484B-BB8C-71FEF423699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1539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457907-EF43-FEC4-B99D-6BF6771823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43"/>
          <a:stretch/>
        </p:blipFill>
        <p:spPr>
          <a:xfrm>
            <a:off x="162247" y="219456"/>
            <a:ext cx="11867505" cy="625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424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9F6113-E2CC-D2A9-1196-51F7497B6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898" y="304667"/>
            <a:ext cx="11769631" cy="6114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806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72C4DA-51FC-4C00-1E95-13DB516D0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85" y="219447"/>
            <a:ext cx="11789664" cy="641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5577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5E4217-385A-6B03-6934-6FCB9B224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82" y="742850"/>
            <a:ext cx="11728636" cy="537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049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5B0DE36-24B9-7132-88FB-CB7A5C8A4FAE}"/>
              </a:ext>
            </a:extLst>
          </p:cNvPr>
          <p:cNvSpPr/>
          <p:nvPr/>
        </p:nvSpPr>
        <p:spPr>
          <a:xfrm>
            <a:off x="1227650" y="2320790"/>
            <a:ext cx="9735934" cy="221599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3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THANK YOU</a:t>
            </a:r>
            <a:endParaRPr lang="en-US" sz="138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83704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</Words>
  <Application>Microsoft Office PowerPoint</Application>
  <PresentationFormat>Widescreen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PRAVEEN SINGH</dc:creator>
  <cp:lastModifiedBy>PRAVEEN SINGH</cp:lastModifiedBy>
  <cp:revision>4</cp:revision>
  <dcterms:created xsi:type="dcterms:W3CDTF">2024-01-13T00:43:40Z</dcterms:created>
  <dcterms:modified xsi:type="dcterms:W3CDTF">2024-01-13T00:50:52Z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2024-01-13T00:45:28Z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a8f3cc72-6ba0-42e7-a655-27506d0b8b94</vt:lpwstr>
  </property>
  <property fmtid="{D5CDD505-2E9C-101B-9397-08002B2CF9AE}" pid="7" name="MSIP_Label_defa4170-0d19-0005-0004-bc88714345d2_ActionId">
    <vt:lpwstr>c06cab61-8cc0-428f-bd2e-db6b492fbaba</vt:lpwstr>
  </property>
  <property fmtid="{D5CDD505-2E9C-101B-9397-08002B2CF9AE}" pid="8" name="MSIP_Label_defa4170-0d19-0005-0004-bc88714345d2_ContentBits">
    <vt:lpwstr>0</vt:lpwstr>
  </property>
</Properties>
</file>

<file path=docProps/thumbnail.jpeg>
</file>